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2"/>
  </p:sldMasterIdLst>
  <p:sldIdLst>
    <p:sldId id="258" r:id="rId3"/>
    <p:sldId id="259" r:id="rId4"/>
    <p:sldId id="264" r:id="rId5"/>
    <p:sldId id="265" r:id="rId6"/>
    <p:sldId id="267" r:id="rId7"/>
    <p:sldId id="268" r:id="rId8"/>
    <p:sldId id="269" r:id="rId9"/>
    <p:sldId id="272" r:id="rId10"/>
    <p:sldId id="270" r:id="rId11"/>
    <p:sldId id="271" r:id="rId12"/>
    <p:sldId id="273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1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7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6"/>
            <a:ext cx="762000" cy="365125"/>
          </a:xfrm>
        </p:spPr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1524001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65C0CFB-F289-40A1-A1C8-B66E736106B1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6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6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27844A-ABCF-4CDE-B0D7-E97A7C493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ungusa.org/" TargetMode="External"/><Relationship Id="rId3" Type="http://schemas.microsoft.com/office/2007/relationships/hdphoto" Target="../media/hdphoto1.wdp"/><Relationship Id="rId7" Type="http://schemas.openxmlformats.org/officeDocument/2006/relationships/hyperlink" Target="http://www.aafa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hlbi.nih.gov/about/naepp/" TargetMode="External"/><Relationship Id="rId5" Type="http://schemas.openxmlformats.org/officeDocument/2006/relationships/hyperlink" Target="http://www.cdc.gov/asthma" TargetMode="External"/><Relationship Id="rId10" Type="http://schemas.openxmlformats.org/officeDocument/2006/relationships/hyperlink" Target="http://www.aanma.org/" TargetMode="External"/><Relationship Id="rId4" Type="http://schemas.openxmlformats.org/officeDocument/2006/relationships/hyperlink" Target="http://www.thoracic.org/" TargetMode="External"/><Relationship Id="rId9" Type="http://schemas.openxmlformats.org/officeDocument/2006/relationships/hyperlink" Target="http://www.aaaai.org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isanave03@gmail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2133600"/>
          </a:xfrm>
        </p:spPr>
        <p:txBody>
          <a:bodyPr/>
          <a:lstStyle/>
          <a:p>
            <a:pPr algn="ctr"/>
            <a:r>
              <a:rPr lang="en-US" sz="7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Asthma Management</a:t>
            </a:r>
            <a:endParaRPr lang="en-US" sz="7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791200"/>
            <a:ext cx="3581400" cy="10668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Lisa Nave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Nursing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Platt College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z="5400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When to call for help!?!</a:t>
            </a:r>
            <a:endParaRPr lang="en-US" sz="5400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 marL="585216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Asthma attacks can quickly become a medical EMERGENCY! Call 911 IMMEDIATELY if…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Rescue medications are ineffective (within 5-10 minutes)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Loss of consciousness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Unable to breathe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Head bobbing may be noticed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Cyanosis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Breathing may stop </a:t>
            </a:r>
          </a:p>
          <a:p>
            <a:pPr marL="585216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Completely, Start CPR and call</a:t>
            </a:r>
          </a:p>
          <a:p>
            <a:pPr marL="585216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For help immediately!</a:t>
            </a:r>
          </a:p>
          <a:p>
            <a:pPr lvl="1"/>
            <a:endParaRPr lang="en-US" dirty="0" smtClean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667000"/>
            <a:ext cx="3360050" cy="351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5325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z="4400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Family Support/Resources</a:t>
            </a:r>
            <a:endParaRPr lang="en-US" sz="4400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 fontScale="85000" lnSpcReduction="20000"/>
          </a:bodyPr>
          <a:lstStyle/>
          <a:p>
            <a:pPr marL="585216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 number of support groups and references are available for patient and family members….</a:t>
            </a:r>
          </a:p>
          <a:p>
            <a:pPr>
              <a:buClr>
                <a:srgbClr val="99FF99"/>
              </a:buClr>
            </a:pPr>
            <a:endParaRPr lang="en-US" sz="2400" dirty="0" smtClean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 smtClean="0">
                <a:latin typeface="Arial" charset="0"/>
              </a:rPr>
              <a:t>American </a:t>
            </a:r>
            <a:r>
              <a:rPr lang="en-US" sz="2400" dirty="0">
                <a:latin typeface="Arial" charset="0"/>
              </a:rPr>
              <a:t>Thoracic Society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4"/>
              </a:rPr>
              <a:t>http://www.thoracic.org</a:t>
            </a:r>
            <a:endParaRPr lang="en-US" sz="2000" dirty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>
                <a:latin typeface="Arial" charset="0"/>
              </a:rPr>
              <a:t>The Centers for Disease Control and Prevention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5"/>
              </a:rPr>
              <a:t>http://www.cdc.gov/asthma</a:t>
            </a:r>
            <a:endParaRPr lang="en-US" sz="2000" dirty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>
                <a:latin typeface="Arial" charset="0"/>
              </a:rPr>
              <a:t>National Asthma Education and Prevention Program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6"/>
              </a:rPr>
              <a:t>http://www.nhlbi.nih.gov/about/naepp</a:t>
            </a:r>
            <a:r>
              <a:rPr lang="en-US" dirty="0">
                <a:hlinkClick r:id="rId6"/>
              </a:rPr>
              <a:t>/</a:t>
            </a:r>
            <a:r>
              <a:rPr lang="en-US" dirty="0"/>
              <a:t> </a:t>
            </a:r>
            <a:endParaRPr lang="en-US" sz="2000" dirty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>
                <a:latin typeface="Arial" charset="0"/>
              </a:rPr>
              <a:t>Asthma and Allergy Foundation of America 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7"/>
              </a:rPr>
              <a:t>http://www.aafa.org</a:t>
            </a:r>
            <a:endParaRPr lang="en-US" sz="2000" dirty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>
                <a:latin typeface="Arial" charset="0"/>
              </a:rPr>
              <a:t>American Lung Association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8"/>
              </a:rPr>
              <a:t>http://www.lungusa.org</a:t>
            </a:r>
            <a:endParaRPr lang="en-US" sz="2000" dirty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>
                <a:latin typeface="Arial" charset="0"/>
              </a:rPr>
              <a:t>American Academy of Allergy, Asthma, and Immunology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9"/>
              </a:rPr>
              <a:t>http://www.aaaai.org</a:t>
            </a:r>
            <a:endParaRPr lang="en-US" sz="2000" dirty="0">
              <a:latin typeface="Arial" charset="0"/>
            </a:endParaRPr>
          </a:p>
          <a:p>
            <a:pPr>
              <a:buClr>
                <a:srgbClr val="99FF99"/>
              </a:buClr>
            </a:pPr>
            <a:r>
              <a:rPr lang="en-US" sz="2400" dirty="0">
                <a:latin typeface="Arial" charset="0"/>
              </a:rPr>
              <a:t>Allergy and Asthma Network/Mothers of Asthmatics, Inc.</a:t>
            </a:r>
          </a:p>
          <a:p>
            <a:pPr lvl="1">
              <a:buClr>
                <a:srgbClr val="99FF99"/>
              </a:buClr>
            </a:pPr>
            <a:r>
              <a:rPr lang="en-US" sz="2000" dirty="0">
                <a:latin typeface="Arial" charset="0"/>
                <a:hlinkClick r:id="rId10"/>
              </a:rPr>
              <a:t>http://www.aanma.org</a:t>
            </a:r>
            <a:endParaRPr lang="en-US" sz="2000" dirty="0">
              <a:latin typeface="Arial" charset="0"/>
            </a:endParaRPr>
          </a:p>
          <a:p>
            <a:pPr marL="585216" lvl="1" indent="0">
              <a:buNone/>
            </a:pPr>
            <a:endParaRPr lang="en-US" dirty="0" smtClean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953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7467600" cy="1600200"/>
          </a:xfrm>
        </p:spPr>
        <p:txBody>
          <a:bodyPr/>
          <a:lstStyle/>
          <a:p>
            <a:r>
              <a:rPr lang="en-US" sz="8800" dirty="0" smtClean="0">
                <a:solidFill>
                  <a:schemeClr val="bg1"/>
                </a:solidFill>
              </a:rPr>
              <a:t>QUESTIONS?</a:t>
            </a:r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0" y="5653088"/>
            <a:ext cx="3429000" cy="12049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LISA NAVE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NURSING PLATT COLLEGE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lisanave03@gmail.com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What is Asthma?</a:t>
            </a:r>
            <a:endParaRPr lang="en-US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Asthma is a chronic inflammatory disease of the lungs characterized by narrowing of the airways in the lungs causing sudden and recurrent onset of symptoms including…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Difficulty breathing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Wheezing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Cough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Chest tightness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Decreased air movement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Loss of consciousness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Biondi" pitchFamily="2" charset="0"/>
                <a:cs typeface="Aharoni" pitchFamily="2" charset="-79"/>
              </a:rPr>
              <a:t>Respiratory Arrest </a:t>
            </a:r>
          </a:p>
          <a:p>
            <a:pPr>
              <a:buFont typeface="Wingdings" pitchFamily="2" charset="2"/>
              <a:buChar char="Ø"/>
            </a:pP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95600"/>
            <a:ext cx="4199149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What causes it?</a:t>
            </a:r>
            <a:endParaRPr lang="en-US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An asthma attack may be caused by any number of triggers that should be avoided by patients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Dust mites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Animal dander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Cock roaches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Molds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Allergens(seasonal pollens &amp; ragweed)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Some chemicals and perfumes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Smoke</a:t>
            </a:r>
          </a:p>
          <a:p>
            <a:pPr>
              <a:buFont typeface="Wingdings" pitchFamily="2" charset="2"/>
              <a:buChar char="v"/>
            </a:pP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698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How is it diagnosed?</a:t>
            </a:r>
            <a:endParaRPr lang="en-US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Diagnosis can be made according to symptoms but using a peak flow meter will assist in diagnosis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Peak flow meter is also used to measure how in control of asthma patient 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Peak flow measures the amount of air patient is able to forcefully push out of lungs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Peak flow should be done regularly and recorded by patient daily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Changes in amount of peak flow indicate worsening lung function or start of episode, seek treatment</a:t>
            </a: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07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Medications</a:t>
            </a:r>
            <a:endParaRPr lang="en-US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Daily medications may be given orally, by nebulizer or by metered dose inhaler to prevent symptoms.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Short acting medications(Albuterol,Xopenex) relax smooth muscles and is also known as rescue inhaler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Rescue inhaler begins to work within 5-10 min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When using inhaled steroid and short acting inhalers for management use short acting first wait 15 minutes then take steroid next. Using spacer.</a:t>
            </a: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274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Medications</a:t>
            </a:r>
            <a:endParaRPr lang="en-US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Spacers should be used with metered dose medications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Spacers ensure that the medications are better inhaled into the lungs instead of the back of the throat, which allows them to work better.</a:t>
            </a:r>
          </a:p>
          <a:p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Rinse mouth out after</a:t>
            </a:r>
          </a:p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Inhaled medications</a:t>
            </a:r>
          </a:p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to prevent oral infections</a:t>
            </a:r>
          </a:p>
          <a:p>
            <a:pPr marL="137160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and reduce irritation</a:t>
            </a: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72014"/>
            <a:ext cx="3810000" cy="2682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056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z="5400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Management Plan</a:t>
            </a:r>
            <a:endParaRPr lang="en-US" sz="5400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Patients should keep an Written Asthma Management Plan including…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Name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Medication Allergies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Medical Conditions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Medications and how they are taken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Asthma triggers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Physician Name and number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How to treat Asthma attacks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iondi" pitchFamily="2" charset="0"/>
                <a:cs typeface="Aharoni" pitchFamily="2" charset="-79"/>
              </a:rPr>
              <a:t>Patient normal peak flow results</a:t>
            </a:r>
          </a:p>
          <a:p>
            <a:pPr lvl="1">
              <a:buFont typeface="Wingdings" pitchFamily="2" charset="2"/>
              <a:buChar char="ü"/>
            </a:pP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5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z="5400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Should I Call my Doc?</a:t>
            </a:r>
            <a:endParaRPr lang="en-US" sz="5400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 marL="585216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Physician is a key component in management of asthma. Call your physician when….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Management medications are ineffective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More than regular use of rescue inhalers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Decreased in peak flow meter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Management plan is ineffective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Any signs of infection especially respiratory infection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Regular well checks are an important part of an asthma management plan</a:t>
            </a:r>
            <a:endParaRPr lang="en-US" dirty="0">
              <a:solidFill>
                <a:schemeClr val="bg1"/>
              </a:solidFill>
              <a:latin typeface="Biondi" pitchFamily="2" charset="0"/>
              <a:cs typeface="Aharoni" pitchFamily="2" charset="-79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1" y="4669809"/>
            <a:ext cx="2681288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5426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lasticWrap trans="28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perspectiveLef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z="5400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How to prevent Attacks?</a:t>
            </a:r>
            <a:endParaRPr lang="en-US" sz="5400" dirty="0">
              <a:ln w="18000">
                <a:solidFill>
                  <a:schemeClr val="tx2">
                    <a:lumMod val="75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>
            <a:normAutofit/>
          </a:bodyPr>
          <a:lstStyle/>
          <a:p>
            <a:pPr marL="585216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It is possible to prevent attacks using management plan which a key part includes knowing triggers and decreasing exposure to those…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Keep pets outside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Bathe pets frequently if keeping in house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Use bed protectors to prevent dust mites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Dust regularly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Keep away from smoke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Prevent mold and mildew build up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Biondi" pitchFamily="2" charset="0"/>
                <a:cs typeface="Aharoni" pitchFamily="2" charset="-79"/>
              </a:rPr>
              <a:t>Prevent roach infestations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5999" y="3657600"/>
            <a:ext cx="2833443" cy="298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817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P03000512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189E4D9-BDC3-4D57-AB70-AA7EA50D6E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TP030005129</Template>
  <TotalTime>2584</TotalTime>
  <Words>587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TP030005129</vt:lpstr>
      <vt:lpstr>Asthma Management</vt:lpstr>
      <vt:lpstr>What is Asthma?</vt:lpstr>
      <vt:lpstr>What causes it?</vt:lpstr>
      <vt:lpstr>How is it diagnosed?</vt:lpstr>
      <vt:lpstr>Medications</vt:lpstr>
      <vt:lpstr>Medications</vt:lpstr>
      <vt:lpstr>Management Plan</vt:lpstr>
      <vt:lpstr>Should I Call my Doc?</vt:lpstr>
      <vt:lpstr>How to prevent Attacks?</vt:lpstr>
      <vt:lpstr>When to call for help!?!</vt:lpstr>
      <vt:lpstr>Family Support/Resources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Asthma Management</dc:title>
  <dc:creator>Lisa</dc:creator>
  <cp:lastModifiedBy>cjensen</cp:lastModifiedBy>
  <cp:revision>20</cp:revision>
  <dcterms:created xsi:type="dcterms:W3CDTF">2012-07-28T20:29:16Z</dcterms:created>
  <dcterms:modified xsi:type="dcterms:W3CDTF">2012-08-01T17:07:28Z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TC300051299990</vt:lpwstr>
  </property>
</Properties>
</file>