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BCF4-CB7F-4A49-961A-C4AB1C619F2A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328F726-76E4-40E9-A9F6-261432D1C9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BCF4-CB7F-4A49-961A-C4AB1C619F2A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F726-76E4-40E9-A9F6-261432D1C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BCF4-CB7F-4A49-961A-C4AB1C619F2A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F726-76E4-40E9-A9F6-261432D1C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BCF4-CB7F-4A49-961A-C4AB1C619F2A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F726-76E4-40E9-A9F6-261432D1C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BCF4-CB7F-4A49-961A-C4AB1C619F2A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F726-76E4-40E9-A9F6-261432D1C9A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BCF4-CB7F-4A49-961A-C4AB1C619F2A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F726-76E4-40E9-A9F6-261432D1C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BCF4-CB7F-4A49-961A-C4AB1C619F2A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F726-76E4-40E9-A9F6-261432D1C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BCF4-CB7F-4A49-961A-C4AB1C619F2A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F726-76E4-40E9-A9F6-261432D1C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BCF4-CB7F-4A49-961A-C4AB1C619F2A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F726-76E4-40E9-A9F6-261432D1C9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BCF4-CB7F-4A49-961A-C4AB1C619F2A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F726-76E4-40E9-A9F6-261432D1C9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BCF4-CB7F-4A49-961A-C4AB1C619F2A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F726-76E4-40E9-A9F6-261432D1C9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14FBCF4-CB7F-4A49-961A-C4AB1C619F2A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328F726-76E4-40E9-A9F6-261432D1C9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ail.plattcollege.org/owa/redir.aspx?C=D9B7NQm7BkS42HmMGQ0mrrtbVDiOos9IGNKW7-597d8-d-6AmQ5VtjG10s5OKarwRid-cAWZcOA.&amp;URL=mailto:lisanave03@gmail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ail.plattcollege.org/owa/redir.aspx?C=D9B7NQm7BkS42HmMGQ0mrrtbVDiOos9IGNKW7-597d8-d-6AmQ5VtjG10s5OKarwRid-cAWZcOA.&amp;URL=mailto:cjensen@plattcollege.org" TargetMode="External"/><Relationship Id="rId2" Type="http://schemas.openxmlformats.org/officeDocument/2006/relationships/hyperlink" Target="https://mail.plattcollege.org/owa/redir.aspx?C=D9B7NQm7BkS42HmMGQ0mrrtbVDiOos9IGNKW7-597d8-d-6AmQ5VtjG10s5OKarwRid-cAWZcOA.&amp;URL=mailto:lisanave03@gmail.co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Crystal Jensen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Student Evaluation of Teaching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60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RSU graduation 1999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981200"/>
            <a:ext cx="6324600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38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842101"/>
          <a:ext cx="8229600" cy="219456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Thank you so much Mrs. Jensen. It means a great deal, and you giving it your immediate attention is so thoughtful of you. It's instructors and advisors as yourself that help turn a program into a success. I value your opinion and expertise. Please keep doing great things. You are part of the reason I remembered what kind of student I wanted to be when I met you in December. Thank you.</a:t>
                      </a:r>
                      <a:br>
                        <a:rPr lang="en-US" dirty="0"/>
                      </a:b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endParaRPr lang="en-US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856741"/>
            <a:ext cx="3788729" cy="1969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>From: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> Tina Jones [tinamariejones2003@yahoo.com]</a:t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>Sent: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> Tuesday, March 13, 2012 7:27 PM</a:t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>To: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> Crystal Jensen</a:t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>Subject: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> Re: Tina Jones LOR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0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  <a:t/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52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From:</a:t>
            </a:r>
            <a:r>
              <a:rPr lang="en-US" dirty="0"/>
              <a:t> Julie Salamy [mailto:juliesalamy@hotmail.com] </a:t>
            </a:r>
            <a:br>
              <a:rPr lang="en-US" dirty="0"/>
            </a:br>
            <a:r>
              <a:rPr lang="en-US" b="1" dirty="0"/>
              <a:t>Sent:</a:t>
            </a:r>
            <a:r>
              <a:rPr lang="en-US" dirty="0"/>
              <a:t> Wednesday, May 16, 2012 1:11 PM</a:t>
            </a:r>
            <a:br>
              <a:rPr lang="en-US" dirty="0"/>
            </a:br>
            <a:r>
              <a:rPr lang="en-US" b="1" dirty="0"/>
              <a:t>To:</a:t>
            </a:r>
            <a:r>
              <a:rPr lang="en-US" dirty="0"/>
              <a:t> Crystal Jensen</a:t>
            </a:r>
            <a:br>
              <a:rPr lang="en-US" dirty="0"/>
            </a:br>
            <a:r>
              <a:rPr lang="en-US" b="1" dirty="0"/>
              <a:t>Subject:</a:t>
            </a:r>
            <a:r>
              <a:rPr lang="en-US" dirty="0"/>
              <a:t> Re: Julie Salamy</a:t>
            </a:r>
          </a:p>
          <a:p>
            <a:r>
              <a:rPr lang="en-US" dirty="0"/>
              <a:t>I just wanted to make sure that you know how much I appreciated having you as a clinical instructor. There are people in the world that influence others in a positive way &amp; help them strive to be a better person and you did that for me in clinicals... You expected nothing but the absolute best &amp; made me want to be better. I still have a lot to learn but I feel like you and </a:t>
            </a:r>
            <a:r>
              <a:rPr lang="en-US" dirty="0" smtClean="0"/>
              <a:t>Jennifer </a:t>
            </a:r>
            <a:r>
              <a:rPr lang="en-US" dirty="0"/>
              <a:t>were the perfect teachers for me at the end of my journey to get my ASN. You guys made me feel like (as my instructors), I can succeed. Now because of the positive influence you all have had on me in the short period of time that I have know you, I have the desire to go further with my education. Sometimes you never know when what you do may influence others &amp; I just want to say thank you for being in the right place at the right time for me.. :-)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13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From:</a:t>
            </a:r>
            <a:r>
              <a:rPr lang="en-US" dirty="0"/>
              <a:t> Lisa Nave [mailto:</a:t>
            </a:r>
            <a:r>
              <a:rPr lang="en-US" dirty="0">
                <a:hlinkClick r:id="rId2" action="ppaction://hlinkfile"/>
              </a:rPr>
              <a:t>lisanave03@gmail.com</a:t>
            </a:r>
            <a:r>
              <a:rPr lang="en-US" dirty="0"/>
              <a:t>] </a:t>
            </a:r>
            <a:br>
              <a:rPr lang="en-US" dirty="0"/>
            </a:br>
            <a:r>
              <a:rPr lang="en-US" b="1" dirty="0"/>
              <a:t>Sent:</a:t>
            </a:r>
            <a:r>
              <a:rPr lang="en-US" dirty="0"/>
              <a:t> Wednesday, August 08, 2012 8:11 PM</a:t>
            </a:r>
            <a:br>
              <a:rPr lang="en-US" dirty="0"/>
            </a:br>
            <a:r>
              <a:rPr lang="en-US" b="1" dirty="0"/>
              <a:t>To:</a:t>
            </a:r>
            <a:r>
              <a:rPr lang="en-US" dirty="0"/>
              <a:t> Crystal Jensen</a:t>
            </a:r>
            <a:br>
              <a:rPr lang="en-US" dirty="0"/>
            </a:br>
            <a:r>
              <a:rPr lang="en-US" b="1" dirty="0"/>
              <a:t>Subject:</a:t>
            </a:r>
            <a:r>
              <a:rPr lang="en-US" dirty="0"/>
              <a:t> </a:t>
            </a:r>
            <a:r>
              <a:rPr lang="en-US" dirty="0" smtClean="0"/>
              <a:t>Clinicals</a:t>
            </a:r>
          </a:p>
          <a:p>
            <a:endParaRPr lang="en-US" dirty="0"/>
          </a:p>
          <a:p>
            <a:r>
              <a:rPr lang="en-US" sz="2600" dirty="0"/>
              <a:t>Mrs. Jensen,</a:t>
            </a:r>
          </a:p>
          <a:p>
            <a:r>
              <a:rPr lang="en-US" sz="2600" dirty="0"/>
              <a:t>Hi! I just wanted to let you know I had the most amazing day at clinicals! </a:t>
            </a:r>
            <a:r>
              <a:rPr lang="en-US" sz="2600" dirty="0" smtClean="0"/>
              <a:t>Kathy </a:t>
            </a:r>
            <a:r>
              <a:rPr lang="en-US" sz="2600" dirty="0"/>
              <a:t>showed me all aspects of nursing from court room proceedings as a witness to addressing physical and psycho-social issues with patients. Plus we were going over a lot of evidence based practice studies we were actually working on today along with peer review issues. I've got to experience a little of every aspect of nursing that I never thought I would be interested in and have found I'm so excited about and want to participate in this study stuff and have even ended up volunteering to help her with anything I can to just be involved with this. </a:t>
            </a:r>
            <a:r>
              <a:rPr lang="en-US" sz="2600" dirty="0" smtClean="0"/>
              <a:t>I </a:t>
            </a:r>
            <a:r>
              <a:rPr lang="en-US" sz="2600" dirty="0"/>
              <a:t>appreciate your consideration. And I still have a ton to tell you about my amazing day! I feel like a kid that just got back from Disneyland! LOL</a:t>
            </a:r>
          </a:p>
          <a:p>
            <a:r>
              <a:rPr lang="en-US" sz="2600" dirty="0"/>
              <a:t>Thank you,</a:t>
            </a:r>
          </a:p>
          <a:p>
            <a:r>
              <a:rPr lang="en-US" sz="2600" dirty="0"/>
              <a:t>Lisa </a:t>
            </a:r>
            <a:r>
              <a:rPr lang="en-US" sz="2600"/>
              <a:t>Nave </a:t>
            </a:r>
            <a:r>
              <a:rPr lang="en-US" sz="2600" smtClean="0"/>
              <a:t>SN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86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From:</a:t>
            </a:r>
            <a:r>
              <a:rPr lang="en-US" dirty="0"/>
              <a:t> chiudoye@yahoo.com [chiudoye@yahoo.com]</a:t>
            </a:r>
            <a:br>
              <a:rPr lang="en-US" dirty="0"/>
            </a:br>
            <a:r>
              <a:rPr lang="en-US" b="1" dirty="0"/>
              <a:t>Sent:</a:t>
            </a:r>
            <a:r>
              <a:rPr lang="en-US" dirty="0"/>
              <a:t> Thursday, October 04, 2012 1:18 AM</a:t>
            </a:r>
            <a:br>
              <a:rPr lang="en-US" dirty="0"/>
            </a:br>
            <a:r>
              <a:rPr lang="en-US" b="1" dirty="0"/>
              <a:t>To:</a:t>
            </a:r>
            <a:r>
              <a:rPr lang="en-US" dirty="0"/>
              <a:t> Crystal Jensen</a:t>
            </a:r>
            <a:br>
              <a:rPr lang="en-US" dirty="0"/>
            </a:br>
            <a:r>
              <a:rPr lang="en-US" b="1" dirty="0"/>
              <a:t>Subject:</a:t>
            </a:r>
            <a:r>
              <a:rPr lang="en-US" dirty="0"/>
              <a:t> Re: Exam 1 Study Guide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Thank you so much for all you do, we really appreciate you. Thanks</a:t>
            </a:r>
            <a:r>
              <a:rPr lang="en-US" dirty="0" smtClean="0"/>
              <a:t>, Secunda </a:t>
            </a:r>
            <a:r>
              <a:rPr lang="en-US" dirty="0"/>
              <a:t>Sent via BlackBerry from T-Mobile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00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From: </a:t>
            </a:r>
            <a:r>
              <a:rPr lang="en-US" b="1" dirty="0"/>
              <a:t>Lisa Nave</a:t>
            </a:r>
            <a:r>
              <a:rPr lang="en-US" dirty="0"/>
              <a:t> &lt;</a:t>
            </a:r>
            <a:r>
              <a:rPr lang="en-US" u="sng" dirty="0">
                <a:hlinkClick r:id="rId2" action="ppaction://hlinkfile"/>
              </a:rPr>
              <a:t>lisanave03@gmail.com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Date: Mon, Sep 24, 2012 at 8:00 PM</a:t>
            </a:r>
            <a:br>
              <a:rPr lang="en-US" dirty="0"/>
            </a:br>
            <a:r>
              <a:rPr lang="en-US" dirty="0"/>
              <a:t>Subject: home health paper</a:t>
            </a:r>
            <a:br>
              <a:rPr lang="en-US" dirty="0"/>
            </a:br>
            <a:r>
              <a:rPr lang="en-US" dirty="0"/>
              <a:t>To: Crystal Jensen &lt;</a:t>
            </a:r>
            <a:r>
              <a:rPr lang="en-US" u="sng" dirty="0">
                <a:hlinkClick r:id="rId3" action="ppaction://hlinkfile"/>
              </a:rPr>
              <a:t>cjensen@plattcollege.org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Here </a:t>
            </a:r>
            <a:r>
              <a:rPr lang="en-US" dirty="0"/>
              <a:t>is my paper on home health hospice. Thanks for all the help! You've been more help than you know with everything going on both personally and in class. I appreciate all the support. You're a wonderful instructor and have encouraged me most when I needed that little push to keep going. 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114300" indent="0">
              <a:buNone/>
            </a:pPr>
            <a:r>
              <a:rPr lang="en-US" dirty="0" smtClean="0"/>
              <a:t>   Thank </a:t>
            </a:r>
            <a:r>
              <a:rPr lang="en-US" dirty="0"/>
              <a:t>You!</a:t>
            </a:r>
          </a:p>
          <a:p>
            <a:pPr marL="114300" indent="0">
              <a:buNone/>
            </a:pPr>
            <a:r>
              <a:rPr lang="en-US" dirty="0" smtClean="0"/>
              <a:t>   Lisa </a:t>
            </a:r>
            <a:r>
              <a:rPr lang="en-US" dirty="0"/>
              <a:t>Nave SN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79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6764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254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149</TotalTime>
  <Words>134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Apothecary</vt:lpstr>
      <vt:lpstr>Student Evaluation of Teaching</vt:lpstr>
      <vt:lpstr>RSU graduation 1999</vt:lpstr>
      <vt:lpstr>Example 1</vt:lpstr>
      <vt:lpstr>Example 2</vt:lpstr>
      <vt:lpstr>Example 3</vt:lpstr>
      <vt:lpstr>Example 4</vt:lpstr>
      <vt:lpstr>Example 5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Crystal</dc:creator>
  <cp:lastModifiedBy>Crystal</cp:lastModifiedBy>
  <cp:revision>22</cp:revision>
  <dcterms:created xsi:type="dcterms:W3CDTF">2012-11-30T10:34:21Z</dcterms:created>
  <dcterms:modified xsi:type="dcterms:W3CDTF">2012-12-02T17:21:20Z</dcterms:modified>
</cp:coreProperties>
</file>